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64" r:id="rId5"/>
    <p:sldId id="266" r:id="rId6"/>
    <p:sldId id="267" r:id="rId7"/>
    <p:sldId id="269" r:id="rId8"/>
    <p:sldId id="265" r:id="rId9"/>
    <p:sldId id="270" r:id="rId10"/>
    <p:sldId id="268" r:id="rId11"/>
    <p:sldId id="271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6"/>
    <p:restoredTop sz="92810"/>
  </p:normalViewPr>
  <p:slideViewPr>
    <p:cSldViewPr snapToGrid="0">
      <p:cViewPr>
        <p:scale>
          <a:sx n="69" d="100"/>
          <a:sy n="69" d="100"/>
        </p:scale>
        <p:origin x="232" y="6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8/10/17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8/10/17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6544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Shuji</a:t>
            </a:r>
            <a:r>
              <a:rPr kumimoji="1" lang="en-US" altLang="ja-JP" baseline="0" dirty="0" smtClean="0"/>
              <a:t> Nakamura is graduated from Tokushima University, who is</a:t>
            </a:r>
            <a:r>
              <a:rPr kumimoji="1" lang="en-US" altLang="ja-JP" dirty="0" smtClean="0"/>
              <a:t> one of Blue</a:t>
            </a:r>
            <a:r>
              <a:rPr kumimoji="1" lang="en-US" altLang="ja-JP" baseline="0" dirty="0" smtClean="0"/>
              <a:t> LED Nobel Prize inventers </a:t>
            </a:r>
            <a:r>
              <a:rPr kumimoji="1" lang="en-US" altLang="ja-JP" dirty="0" smtClean="0"/>
              <a:t>in 2014.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7493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Lucene is a</a:t>
            </a:r>
            <a:r>
              <a:rPr kumimoji="1" lang="en-US" altLang="ja-JP" baseline="0" dirty="0" smtClean="0"/>
              <a:t> powerful search core engine, you know.</a:t>
            </a:r>
          </a:p>
          <a:p>
            <a:r>
              <a:rPr kumimoji="1" lang="en-US" altLang="ja-JP" baseline="0" dirty="0" err="1" smtClean="0"/>
              <a:t>Solr</a:t>
            </a:r>
            <a:r>
              <a:rPr kumimoji="1" lang="en-US" altLang="ja-JP" baseline="0" dirty="0" smtClean="0"/>
              <a:t> and Elasticsearch include Lucene as search engine.</a:t>
            </a:r>
            <a:endParaRPr kumimoji="1" lang="en-US" altLang="ja-JP" dirty="0" smtClean="0"/>
          </a:p>
          <a:p>
            <a:r>
              <a:rPr kumimoji="1" lang="en-US" altLang="ja-JP" dirty="0" smtClean="0"/>
              <a:t>I will</a:t>
            </a:r>
            <a:r>
              <a:rPr kumimoji="1" lang="en-US" altLang="ja-JP" baseline="0" dirty="0" smtClean="0"/>
              <a:t> use elasticsearch because It has RESTful API.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Deep Learning is a powerful</a:t>
            </a:r>
            <a:r>
              <a:rPr kumimoji="1" lang="en-US" altLang="ja-JP" baseline="0" dirty="0" smtClean="0"/>
              <a:t> algorithm for image recognition.</a:t>
            </a:r>
          </a:p>
          <a:p>
            <a:r>
              <a:rPr kumimoji="1" lang="en-US" altLang="ja-JP" baseline="0" dirty="0" smtClean="0"/>
              <a:t>Especially, Deep Convolutional Networks works well for object recognition in images.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4410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am trying simple image search with Keras</a:t>
            </a:r>
            <a:r>
              <a:rPr kumimoji="1" lang="en-US" altLang="ja-JP" baseline="0" dirty="0" smtClean="0"/>
              <a:t> and Elasticsearch.</a:t>
            </a:r>
          </a:p>
          <a:p>
            <a:r>
              <a:rPr kumimoji="1" lang="en-US" altLang="ja-JP" baseline="0" dirty="0" smtClean="0"/>
              <a:t>I got Dog vs Cat images from </a:t>
            </a:r>
            <a:r>
              <a:rPr kumimoji="1" lang="en-US" altLang="ja-JP" baseline="0" dirty="0" err="1" smtClean="0"/>
              <a:t>Kaggle</a:t>
            </a:r>
            <a:r>
              <a:rPr kumimoji="1" lang="en-US" altLang="ja-JP" baseline="0" dirty="0" smtClean="0"/>
              <a:t>.</a:t>
            </a:r>
          </a:p>
          <a:p>
            <a:r>
              <a:rPr kumimoji="1" lang="en-US" altLang="ja-JP" baseline="0" dirty="0" err="1" smtClean="0"/>
              <a:t>Kaggle</a:t>
            </a:r>
            <a:r>
              <a:rPr kumimoji="1" lang="en-US" altLang="ja-JP" baseline="0" dirty="0" smtClean="0"/>
              <a:t> has many data collections for data science and machine learning.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7850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Keras</a:t>
            </a:r>
            <a:r>
              <a:rPr kumimoji="1" lang="en-US" altLang="ja-JP" baseline="0" dirty="0" smtClean="0"/>
              <a:t> has VGG16 model which is pretrained.</a:t>
            </a:r>
          </a:p>
          <a:p>
            <a:r>
              <a:rPr kumimoji="1" lang="en-US" altLang="ja-JP" baseline="0" dirty="0" smtClean="0"/>
              <a:t>VGG16 model can output synset features.</a:t>
            </a:r>
          </a:p>
          <a:p>
            <a:r>
              <a:rPr kumimoji="1" lang="en-US" altLang="ja-JP" baseline="0" dirty="0" smtClean="0"/>
              <a:t>Of course, you can use deep features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Please check the</a:t>
            </a:r>
            <a:r>
              <a:rPr kumimoji="1" lang="en-US" altLang="ja-JP" baseline="0" dirty="0" smtClean="0"/>
              <a:t> </a:t>
            </a:r>
            <a:r>
              <a:rPr kumimoji="1" lang="en-US" altLang="ja-JP" baseline="0" dirty="0" err="1" smtClean="0"/>
              <a:t>github</a:t>
            </a:r>
            <a:r>
              <a:rPr kumimoji="1" lang="en-US" altLang="ja-JP" baseline="0" dirty="0" smtClean="0"/>
              <a:t> site.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Of course, you can use deep features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4899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8/10/17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8/10/17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8/10/17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8/10/17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8/10/17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8/10/17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8/10/17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8/10/17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8/10/17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kumimoji="1"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altLang="ja-JP" b="1" dirty="0"/>
              <a:t>Super Easy Way of Building Image Search with </a:t>
            </a:r>
            <a:r>
              <a:rPr lang="en-US" altLang="ja-JP" b="1" dirty="0" smtClean="0"/>
              <a:t>Keras</a:t>
            </a:r>
            <a:endParaRPr lang="en-US" altLang="ja-JP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3921126"/>
            <a:ext cx="7008574" cy="1514474"/>
          </a:xfrm>
        </p:spPr>
        <p:txBody>
          <a:bodyPr>
            <a:noAutofit/>
          </a:bodyPr>
          <a:lstStyle/>
          <a:p>
            <a:r>
              <a:rPr lang="en-US" altLang="ja-JP" dirty="0"/>
              <a:t>Introduction of Deep Learning for Information Retrieval Researchers in </a:t>
            </a:r>
            <a:r>
              <a:rPr lang="en-US" altLang="ja-JP" b="1" dirty="0"/>
              <a:t>LIARR 2017</a:t>
            </a:r>
            <a:r>
              <a:rPr lang="en-US" altLang="ja-JP" dirty="0" smtClean="0"/>
              <a:t>. </a:t>
            </a:r>
            <a:r>
              <a:rPr lang="is-IS" altLang="ja-JP" dirty="0"/>
              <a:t>(11, Aug. 2017</a:t>
            </a:r>
            <a:r>
              <a:rPr lang="is-IS" altLang="ja-JP" dirty="0" smtClean="0"/>
              <a:t>)</a:t>
            </a:r>
          </a:p>
          <a:p>
            <a:endParaRPr lang="is-IS" altLang="ja-JP" dirty="0"/>
          </a:p>
          <a:p>
            <a:r>
              <a:rPr lang="is-IS" altLang="ja-JP" dirty="0" smtClean="0"/>
              <a:t>Hiroki Tanioka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2896" y="1099759"/>
            <a:ext cx="2072304" cy="2377054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838200" y="1099759"/>
            <a:ext cx="82146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smtClean="0"/>
              <a:t>Hiroki Tanioka</a:t>
            </a:r>
          </a:p>
          <a:p>
            <a:r>
              <a:rPr kumimoji="1" lang="en-US" altLang="ja-JP" sz="2800" dirty="0" smtClean="0"/>
              <a:t>Research Associate</a:t>
            </a:r>
          </a:p>
          <a:p>
            <a:r>
              <a:rPr kumimoji="1" lang="en-US" altLang="ja-JP" sz="2800" dirty="0" smtClean="0"/>
              <a:t>Ph.D.</a:t>
            </a:r>
          </a:p>
          <a:p>
            <a:endParaRPr kumimoji="1" lang="en-US" altLang="ja-JP" dirty="0"/>
          </a:p>
          <a:p>
            <a:r>
              <a:rPr kumimoji="1" lang="en-US" altLang="ja-JP" b="1" dirty="0" smtClean="0"/>
              <a:t>Tokushima University</a:t>
            </a:r>
          </a:p>
          <a:p>
            <a:r>
              <a:rPr kumimoji="1" lang="en-US" altLang="ja-JP" dirty="0" smtClean="0"/>
              <a:t>Center for Administration of Information Technology</a:t>
            </a:r>
          </a:p>
          <a:p>
            <a:endParaRPr kumimoji="1" lang="en-US" altLang="ja-JP" dirty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角丸四角形吹き出し 3"/>
          <p:cNvSpPr/>
          <p:nvPr/>
        </p:nvSpPr>
        <p:spPr>
          <a:xfrm>
            <a:off x="838200" y="3958310"/>
            <a:ext cx="8666648" cy="2366289"/>
          </a:xfrm>
          <a:prstGeom prst="wedgeRoundRectCallout">
            <a:avLst>
              <a:gd name="adj1" fmla="val 52136"/>
              <a:gd name="adj2" fmla="val -4061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/>
              <a:t>I am working at a university in Japan. </a:t>
            </a:r>
            <a:r>
              <a:rPr kumimoji="1" lang="en-US" altLang="ja-JP" dirty="0"/>
              <a:t>After </a:t>
            </a:r>
            <a:r>
              <a:rPr kumimoji="1" lang="en-US" altLang="ja-JP" dirty="0" smtClean="0"/>
              <a:t>18 </a:t>
            </a:r>
            <a:r>
              <a:rPr kumimoji="1" lang="en-US" altLang="ja-JP" dirty="0"/>
              <a:t>years of researcher and engineer in some software companies. 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My research area is Information Retrieval and Machine Learning. These days, I am interested in analyzing sports data and medical data.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992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995121" y="535057"/>
            <a:ext cx="41985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 smtClean="0"/>
              <a:t>What’s Lucene?</a:t>
            </a:r>
            <a:endParaRPr lang="ja-JP" altLang="en-US" sz="4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07" y="920322"/>
            <a:ext cx="5181600" cy="18796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13" y="4241800"/>
            <a:ext cx="2820988" cy="14232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012" y="4356901"/>
            <a:ext cx="3810000" cy="1308100"/>
          </a:xfrm>
          <a:prstGeom prst="rect">
            <a:avLst/>
          </a:prstGeom>
        </p:spPr>
      </p:pic>
      <p:sp>
        <p:nvSpPr>
          <p:cNvPr id="8" name="下矢印 7"/>
          <p:cNvSpPr/>
          <p:nvPr/>
        </p:nvSpPr>
        <p:spPr>
          <a:xfrm rot="1800000">
            <a:off x="4120929" y="3159235"/>
            <a:ext cx="772493" cy="953301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下矢印 8"/>
          <p:cNvSpPr/>
          <p:nvPr/>
        </p:nvSpPr>
        <p:spPr>
          <a:xfrm rot="19800000">
            <a:off x="7271590" y="3159235"/>
            <a:ext cx="772493" cy="953301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6527800" y="4241800"/>
            <a:ext cx="5105400" cy="17018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081408" y="535057"/>
            <a:ext cx="60260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 smtClean="0"/>
              <a:t>What’s Deep Learning?</a:t>
            </a:r>
            <a:endParaRPr lang="ja-JP" altLang="en-US" sz="4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119" y="2825750"/>
            <a:ext cx="4192588" cy="12787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492" y="4628664"/>
            <a:ext cx="1967841" cy="167713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08" y="3055175"/>
            <a:ext cx="2933700" cy="10922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707" y="1682750"/>
            <a:ext cx="2578893" cy="8911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418" y="3103784"/>
            <a:ext cx="2859088" cy="107801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4826" y="4628664"/>
            <a:ext cx="2191473" cy="147924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4628664"/>
            <a:ext cx="2543175" cy="133299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0177" y="1661738"/>
            <a:ext cx="4043573" cy="757016"/>
          </a:xfrm>
          <a:prstGeom prst="rect">
            <a:avLst/>
          </a:prstGeom>
        </p:spPr>
      </p:pic>
      <p:sp>
        <p:nvSpPr>
          <p:cNvPr id="15" name="1 つの角を切り取った四角形 14"/>
          <p:cNvSpPr/>
          <p:nvPr/>
        </p:nvSpPr>
        <p:spPr>
          <a:xfrm>
            <a:off x="456477" y="2573886"/>
            <a:ext cx="7925523" cy="3981016"/>
          </a:xfrm>
          <a:prstGeom prst="snip1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752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834130" y="528266"/>
            <a:ext cx="8978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 smtClean="0"/>
              <a:t>How to search by Deep Learning?</a:t>
            </a:r>
            <a:endParaRPr lang="ja-JP" altLang="en-US" sz="40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64" y="1793364"/>
            <a:ext cx="4023236" cy="40232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936" y="1593309"/>
            <a:ext cx="7160091" cy="44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864594" y="364691"/>
            <a:ext cx="89178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 smtClean="0"/>
              <a:t>What is features for Search Engine?</a:t>
            </a:r>
            <a:endParaRPr lang="ja-JP" altLang="en-US" sz="4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7998" y="1257172"/>
            <a:ext cx="7931019" cy="4903259"/>
          </a:xfrm>
          <a:prstGeom prst="rect">
            <a:avLst/>
          </a:prstGeom>
        </p:spPr>
      </p:pic>
      <p:sp>
        <p:nvSpPr>
          <p:cNvPr id="5" name="角丸四角形 4"/>
          <p:cNvSpPr/>
          <p:nvPr/>
        </p:nvSpPr>
        <p:spPr>
          <a:xfrm>
            <a:off x="2164703" y="3708802"/>
            <a:ext cx="5617028" cy="263622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形吹き出し 7"/>
          <p:cNvSpPr/>
          <p:nvPr/>
        </p:nvSpPr>
        <p:spPr>
          <a:xfrm>
            <a:off x="7781731" y="3043811"/>
            <a:ext cx="2208705" cy="1329985"/>
          </a:xfrm>
          <a:prstGeom prst="wedgeEllipseCallout">
            <a:avLst>
              <a:gd name="adj1" fmla="val -60159"/>
              <a:gd name="adj2" fmla="val 37148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Synset </a:t>
            </a:r>
          </a:p>
          <a:p>
            <a:pPr algn="ctr"/>
            <a:r>
              <a:rPr kumimoji="1" lang="en-US" altLang="ja-JP" dirty="0" smtClean="0"/>
              <a:t>features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47016" y="2941266"/>
            <a:ext cx="97401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/>
              <a:t>https://github.com/taniokah/liarr2017/</a:t>
            </a:r>
            <a:endParaRPr lang="ja-JP" altLang="en-US" sz="4000" dirty="0"/>
          </a:p>
        </p:txBody>
      </p:sp>
      <p:sp>
        <p:nvSpPr>
          <p:cNvPr id="5" name="円形吹き出し 4"/>
          <p:cNvSpPr/>
          <p:nvPr/>
        </p:nvSpPr>
        <p:spPr>
          <a:xfrm>
            <a:off x="9386597" y="1660849"/>
            <a:ext cx="1648868" cy="1149788"/>
          </a:xfrm>
          <a:prstGeom prst="wedgeEllipseCallout">
            <a:avLst>
              <a:gd name="adj1" fmla="val -47773"/>
              <a:gd name="adj2" fmla="val 54458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3200" dirty="0" smtClean="0"/>
              <a:t>Demo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109349" y="364690"/>
            <a:ext cx="99325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smtClean="0"/>
              <a:t>Next challenge is using Deep Features!</a:t>
            </a:r>
            <a:endParaRPr lang="ja-JP" altLang="en-US" sz="40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" y="2938284"/>
            <a:ext cx="10962201" cy="274212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546506" y="6220092"/>
            <a:ext cx="7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http://cvlab.postech.ac.kr/research/deconvnet/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10547" y="2657289"/>
            <a:ext cx="4851919" cy="30231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 flipH="1">
            <a:off x="5406919" y="2657289"/>
            <a:ext cx="668694" cy="3023118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吹き出し 9"/>
          <p:cNvSpPr/>
          <p:nvPr/>
        </p:nvSpPr>
        <p:spPr>
          <a:xfrm>
            <a:off x="1109349" y="1553390"/>
            <a:ext cx="1895108" cy="786338"/>
          </a:xfrm>
          <a:prstGeom prst="wedgeRoundRectCallout">
            <a:avLst>
              <a:gd name="adj1" fmla="val 36560"/>
              <a:gd name="adj2" fmla="val 9498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Deep</a:t>
            </a:r>
          </a:p>
          <a:p>
            <a:pPr algn="ctr"/>
            <a:r>
              <a:rPr kumimoji="1" lang="en-US" altLang="ja-JP" dirty="0" smtClean="0"/>
              <a:t>CNN</a:t>
            </a:r>
            <a:endParaRPr kumimoji="1" lang="ja-JP" altLang="en-US" dirty="0"/>
          </a:p>
        </p:txBody>
      </p:sp>
      <p:sp>
        <p:nvSpPr>
          <p:cNvPr id="11" name="角丸四角形吹き出し 10"/>
          <p:cNvSpPr/>
          <p:nvPr/>
        </p:nvSpPr>
        <p:spPr>
          <a:xfrm>
            <a:off x="5741266" y="1557898"/>
            <a:ext cx="1882838" cy="786338"/>
          </a:xfrm>
          <a:prstGeom prst="wedgeRoundRectCallout">
            <a:avLst>
              <a:gd name="adj1" fmla="val -43721"/>
              <a:gd name="adj2" fmla="val 9498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Deep Features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F769AD3B-90E4-4F81-9CF2-8BD9F607FEC3}" vid="{18F656D2-BE2F-4155-8430-D393897A45F9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01D382-32B0-43EE-932C-28906AF37617}">
  <ds:schemaRefs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4873beb7-5857-4685-be1f-d57550cc96cc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282</Words>
  <Application>Microsoft Macintosh PowerPoint</Application>
  <PresentationFormat>ユーザー設定</PresentationFormat>
  <Paragraphs>49</Paragraphs>
  <Slides>8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Century Gothic</vt:lpstr>
      <vt:lpstr>ＭＳ ゴシック</vt:lpstr>
      <vt:lpstr>Arial</vt:lpstr>
      <vt:lpstr>Books 16x9</vt:lpstr>
      <vt:lpstr>Super Easy Way of Building Image Search with Keras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>Tokushima University</Company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Easy Way of Building Image Search with Keras</dc:title>
  <dc:subject/>
  <dc:creator>Hiroki Tanioka</dc:creator>
  <cp:keywords/>
  <dc:description/>
  <cp:lastModifiedBy>\\</cp:lastModifiedBy>
  <cp:revision>14</cp:revision>
  <dcterms:modified xsi:type="dcterms:W3CDTF">2017-08-10T23:34:30Z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